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84048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726" y="-96"/>
      </p:cViewPr>
      <p:guideLst>
        <p:guide orient="horz" pos="6912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1201400" y="0"/>
            <a:ext cx="27203400" cy="219456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228600" y="10972800"/>
            <a:ext cx="219456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82156" tIns="141078" rIns="282156" bIns="14107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4140846" y="1706882"/>
            <a:ext cx="21442680" cy="9178137"/>
          </a:xfrm>
        </p:spPr>
        <p:txBody>
          <a:bodyPr lIns="141078" tIns="0" rIns="141078">
            <a:noAutofit/>
          </a:bodyPr>
          <a:lstStyle>
            <a:lvl1pPr algn="r">
              <a:defRPr sz="13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4088657" y="11327568"/>
            <a:ext cx="21482068" cy="3523993"/>
          </a:xfrm>
        </p:spPr>
        <p:txBody>
          <a:bodyPr lIns="141078" tIns="0" rIns="141078" bIns="0"/>
          <a:lstStyle>
            <a:lvl1pPr marL="0" indent="0" algn="r">
              <a:buNone/>
              <a:defRPr sz="6800">
                <a:solidFill>
                  <a:srgbClr val="FFFFFF"/>
                </a:solidFill>
                <a:effectLst/>
              </a:defRPr>
            </a:lvl1pPr>
            <a:lvl2pPr marL="1410782" indent="0" algn="ctr">
              <a:buNone/>
            </a:lvl2pPr>
            <a:lvl3pPr marL="2821564" indent="0" algn="ctr">
              <a:buNone/>
            </a:lvl3pPr>
            <a:lvl4pPr marL="4232346" indent="0" algn="ctr">
              <a:buNone/>
            </a:lvl4pPr>
            <a:lvl5pPr marL="5643128" indent="0" algn="ctr">
              <a:buNone/>
            </a:lvl5pPr>
            <a:lvl6pPr marL="7053910" indent="0" algn="ctr">
              <a:buNone/>
            </a:lvl6pPr>
            <a:lvl7pPr marL="8464692" indent="0" algn="ctr">
              <a:buNone/>
            </a:lvl7pPr>
            <a:lvl8pPr marL="9875474" indent="0" algn="ctr">
              <a:buNone/>
            </a:lvl8pPr>
            <a:lvl9pPr marL="112862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24659142" y="20985429"/>
            <a:ext cx="8410348" cy="72608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1841481" y="20985427"/>
            <a:ext cx="12296432" cy="73152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3099712" y="20979993"/>
            <a:ext cx="2471012" cy="73152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523440" y="879857"/>
            <a:ext cx="6400800" cy="1872488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878856"/>
            <a:ext cx="25283160" cy="18724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819828" y="20985429"/>
            <a:ext cx="8410348" cy="726087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0240" y="20979993"/>
            <a:ext cx="15361920" cy="73152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268882" y="20970240"/>
            <a:ext cx="2471012" cy="7315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1" y="9029880"/>
            <a:ext cx="26273050" cy="4358640"/>
          </a:xfrm>
        </p:spPr>
        <p:txBody>
          <a:bodyPr tIns="0" anchor="t"/>
          <a:lstStyle>
            <a:lvl1pPr algn="r">
              <a:buNone/>
              <a:defRPr sz="13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561" y="6096003"/>
            <a:ext cx="26273050" cy="2379223"/>
          </a:xfrm>
        </p:spPr>
        <p:txBody>
          <a:bodyPr anchor="b"/>
          <a:lstStyle>
            <a:lvl1pPr marL="0" indent="0" algn="r">
              <a:buNone/>
              <a:defRPr sz="6200">
                <a:solidFill>
                  <a:schemeClr val="tx1"/>
                </a:solidFill>
                <a:effectLst/>
              </a:defRPr>
            </a:lvl1pPr>
            <a:lvl2pPr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41800" y="20981794"/>
            <a:ext cx="8410348" cy="72608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8504" y="20981792"/>
            <a:ext cx="12161520" cy="73152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282598" y="20976359"/>
            <a:ext cx="2471012" cy="73152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1024128"/>
            <a:ext cx="30416602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5120644"/>
            <a:ext cx="14785848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50994" y="5120644"/>
            <a:ext cx="14785848" cy="14483081"/>
          </a:xfrm>
        </p:spPr>
        <p:txBody>
          <a:bodyPr anchor="t"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1024128"/>
            <a:ext cx="30416602" cy="36576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8775680"/>
            <a:ext cx="14785848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7550994" y="18775680"/>
            <a:ext cx="14785848" cy="146304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5600" b="1">
                <a:solidFill>
                  <a:schemeClr val="tx2"/>
                </a:solidFill>
                <a:effectLst/>
              </a:defRPr>
            </a:lvl1pPr>
            <a:lvl2pPr>
              <a:buNone/>
              <a:defRPr sz="6200" b="1"/>
            </a:lvl2pPr>
            <a:lvl3pPr>
              <a:buNone/>
              <a:defRPr sz="5600" b="1"/>
            </a:lvl3pPr>
            <a:lvl4pPr>
              <a:buNone/>
              <a:defRPr sz="4900" b="1"/>
            </a:lvl4pPr>
            <a:lvl5pPr>
              <a:buNone/>
              <a:defRPr sz="4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20240" y="5477888"/>
            <a:ext cx="14785848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50994" y="5477888"/>
            <a:ext cx="14785848" cy="13167360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1" y="1024128"/>
            <a:ext cx="30416602" cy="3657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731520"/>
            <a:ext cx="24771096" cy="3755136"/>
          </a:xfrm>
        </p:spPr>
        <p:txBody>
          <a:bodyPr wrap="square" anchor="b"/>
          <a:lstStyle>
            <a:lvl1pPr algn="l">
              <a:buNone/>
              <a:defRPr lang="en-US" sz="7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20240" y="4791733"/>
            <a:ext cx="24771096" cy="1928039"/>
          </a:xfrm>
        </p:spPr>
        <p:txBody>
          <a:bodyPr rot="0" spcFirstLastPara="0" vertOverflow="overflow" horzOverflow="overflow" vert="horz" wrap="square" lIns="141078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300"/>
            </a:lvl1pPr>
            <a:lvl2pPr>
              <a:buNone/>
              <a:defRPr sz="3700"/>
            </a:lvl2pPr>
            <a:lvl3pPr>
              <a:buNone/>
              <a:defRPr sz="3100"/>
            </a:lvl3pPr>
            <a:lvl4pPr>
              <a:buNone/>
              <a:defRPr sz="2800"/>
            </a:lvl4pPr>
            <a:lvl5pPr>
              <a:buNone/>
              <a:defRPr sz="28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20240" y="6827522"/>
            <a:ext cx="30403800" cy="1398960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2511470" y="3214942"/>
            <a:ext cx="18142013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2506170" y="3196216"/>
            <a:ext cx="18142013" cy="1380023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4212" y="3657600"/>
            <a:ext cx="14401800" cy="6583680"/>
          </a:xfrm>
        </p:spPr>
        <p:txBody>
          <a:bodyPr vert="horz" anchor="b"/>
          <a:lstStyle>
            <a:lvl1pPr algn="l">
              <a:buNone/>
              <a:defRPr sz="9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4212" y="10507629"/>
            <a:ext cx="14401800" cy="6144768"/>
          </a:xfrm>
        </p:spPr>
        <p:txBody>
          <a:bodyPr rot="0" spcFirstLastPara="0" vertOverflow="overflow" horzOverflow="overflow" vert="horz" wrap="square" lIns="253941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300" baseline="0">
                <a:solidFill>
                  <a:schemeClr val="tx1"/>
                </a:solidFill>
              </a:defRPr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2787464" y="3331207"/>
            <a:ext cx="17666208" cy="13459968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34244280" y="0"/>
            <a:ext cx="4160520" cy="219456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82156" tIns="141078" rIns="282156" bIns="14107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920240" y="1024128"/>
            <a:ext cx="30403800" cy="3657600"/>
          </a:xfrm>
          <a:prstGeom prst="rect">
            <a:avLst/>
          </a:prstGeom>
        </p:spPr>
        <p:txBody>
          <a:bodyPr vert="horz" lIns="141078" tIns="0" rIns="141078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920240" y="5150131"/>
            <a:ext cx="30403800" cy="15508224"/>
          </a:xfrm>
          <a:prstGeom prst="rect">
            <a:avLst/>
          </a:prstGeom>
        </p:spPr>
        <p:txBody>
          <a:bodyPr vert="horz" lIns="282156" tIns="141078" rIns="282156" bIns="14107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7832932" y="20985429"/>
            <a:ext cx="8410348" cy="726087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l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20240" y="20985427"/>
            <a:ext cx="15361920" cy="731520"/>
          </a:xfrm>
          <a:prstGeom prst="rect">
            <a:avLst/>
          </a:prstGeom>
        </p:spPr>
        <p:txBody>
          <a:bodyPr vert="horz" lIns="282156" tIns="0" rIns="282156" bIns="0" anchor="b"/>
          <a:lstStyle>
            <a:lvl1pPr algn="r" eaLnBrk="1" latinLnBrk="0" hangingPunct="1">
              <a:defRPr kumimoji="0" sz="3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26256082" y="20979993"/>
            <a:ext cx="2471012" cy="73152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117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846469" indent="-846469" algn="l" rtl="0" eaLnBrk="1" latinLnBrk="0" hangingPunct="1">
        <a:spcBef>
          <a:spcPts val="1851"/>
        </a:spcBef>
        <a:buClr>
          <a:schemeClr val="tx2"/>
        </a:buClr>
        <a:buSzPct val="73000"/>
        <a:buFont typeface="Wingdings 2"/>
        <a:buChar char=""/>
        <a:defRPr kumimoji="0" sz="8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08292" indent="-705391" algn="l" rtl="0" eaLnBrk="1" latinLnBrk="0" hangingPunct="1">
        <a:spcBef>
          <a:spcPts val="1543"/>
        </a:spcBef>
        <a:buClr>
          <a:schemeClr val="accent4"/>
        </a:buClr>
        <a:buSzPct val="80000"/>
        <a:buFont typeface="Wingdings 2"/>
        <a:buChar char=""/>
        <a:defRPr kumimoji="0" sz="71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341898" indent="-705391" algn="l" rtl="0" eaLnBrk="1" latinLnBrk="0" hangingPunct="1">
        <a:spcBef>
          <a:spcPts val="1234"/>
        </a:spcBef>
        <a:buClr>
          <a:schemeClr val="accent4"/>
        </a:buClr>
        <a:buSzPct val="60000"/>
        <a:buFont typeface="Wingdings"/>
        <a:buChar char="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3103720" indent="-70539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950190" indent="-705391" algn="l" rtl="0" eaLnBrk="1" latinLnBrk="0" hangingPunct="1">
        <a:spcBef>
          <a:spcPts val="1234"/>
        </a:spcBef>
        <a:buClr>
          <a:schemeClr val="accent4"/>
        </a:buClr>
        <a:buSzPct val="70000"/>
        <a:buFont typeface="Wingdings"/>
        <a:buChar char=""/>
        <a:defRPr kumimoji="0"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4542718" indent="-564313" algn="l" rtl="0" eaLnBrk="1" latinLnBrk="0" hangingPunct="1">
        <a:spcBef>
          <a:spcPts val="1234"/>
        </a:spcBef>
        <a:buClr>
          <a:schemeClr val="accent4"/>
        </a:buClr>
        <a:buSzPct val="80000"/>
        <a:buFont typeface="Wingdings 2"/>
        <a:buChar char=""/>
        <a:defRPr kumimoji="0" sz="56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5163462" indent="-564313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699559" indent="-564313" algn="l" rtl="0" eaLnBrk="1" latinLnBrk="0" hangingPunct="1">
        <a:spcBef>
          <a:spcPts val="926"/>
        </a:spcBef>
        <a:buClr>
          <a:schemeClr val="accent4"/>
        </a:buClr>
        <a:buSzPct val="100000"/>
        <a:buChar char="•"/>
        <a:defRPr kumimoji="0" sz="49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6348519" indent="-564313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812800"/>
            <a:ext cx="363601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1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70446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74090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77734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6850" y="1267361"/>
            <a:ext cx="355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6850" y="2956006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6850" y="4175206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2033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2033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2033" y="12949874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2033" y="13684647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62967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62967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62967" y="12949874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62967" y="13684647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662967" y="17324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62967" y="18059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5678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55678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59323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59323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11</cp:revision>
  <dcterms:created xsi:type="dcterms:W3CDTF">2011-10-03T19:50:19Z</dcterms:created>
  <dcterms:modified xsi:type="dcterms:W3CDTF">2011-10-17T19:52:57Z</dcterms:modified>
</cp:coreProperties>
</file>